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7" d="100"/>
          <a:sy n="67" d="100"/>
        </p:scale>
        <p:origin x="645"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338A-07DF-4D4E-A7EA-8D996206F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9D4CBB-DFCF-4AEB-A203-5F1E282F4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1F97D2-76F5-47CC-B23B-1BB5EFB5045E}"/>
              </a:ext>
            </a:extLst>
          </p:cNvPr>
          <p:cNvSpPr>
            <a:spLocks noGrp="1"/>
          </p:cNvSpPr>
          <p:nvPr>
            <p:ph type="dt" sz="half" idx="10"/>
          </p:nvPr>
        </p:nvSpPr>
        <p:spPr/>
        <p:txBody>
          <a:bodyPr/>
          <a:lstStyle/>
          <a:p>
            <a:fld id="{76A9520D-0C9D-4BAA-9B7F-B29066A3B472}" type="datetimeFigureOut">
              <a:rPr lang="en-GB" smtClean="0"/>
              <a:t>15/12/2020</a:t>
            </a:fld>
            <a:endParaRPr lang="en-GB"/>
          </a:p>
        </p:txBody>
      </p:sp>
      <p:sp>
        <p:nvSpPr>
          <p:cNvPr id="5" name="Footer Placeholder 4">
            <a:extLst>
              <a:ext uri="{FF2B5EF4-FFF2-40B4-BE49-F238E27FC236}">
                <a16:creationId xmlns:a16="http://schemas.microsoft.com/office/drawing/2014/main" id="{A5C3FBC5-CDF5-4DAC-AA6F-DD6E18C8F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1630DE-A1C7-4363-99F8-1B94A0960064}"/>
              </a:ext>
            </a:extLst>
          </p:cNvPr>
          <p:cNvSpPr>
            <a:spLocks noGrp="1"/>
          </p:cNvSpPr>
          <p:nvPr>
            <p:ph type="sldNum" sz="quarter" idx="12"/>
          </p:nvPr>
        </p:nvSpPr>
        <p:spPr/>
        <p:txBody>
          <a:bodyPr/>
          <a:lstStyle/>
          <a:p>
            <a:fld id="{917D56BD-0659-4299-90C4-CFDF0AC6F7D0}" type="slidenum">
              <a:rPr lang="en-GB" smtClean="0"/>
              <a:t>‹#›</a:t>
            </a:fld>
            <a:endParaRPr lang="en-GB"/>
          </a:p>
        </p:txBody>
      </p:sp>
    </p:spTree>
    <p:extLst>
      <p:ext uri="{BB962C8B-B14F-4D97-AF65-F5344CB8AC3E}">
        <p14:creationId xmlns:p14="http://schemas.microsoft.com/office/powerpoint/2010/main" val="385338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0072-D702-47EB-BB04-F910710897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8CC3C2-9944-4012-B63F-8A2058B934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B7064B-D965-40B2-AF26-4DC208907A4D}"/>
              </a:ext>
            </a:extLst>
          </p:cNvPr>
          <p:cNvSpPr>
            <a:spLocks noGrp="1"/>
          </p:cNvSpPr>
          <p:nvPr>
            <p:ph type="dt" sz="half" idx="10"/>
          </p:nvPr>
        </p:nvSpPr>
        <p:spPr/>
        <p:txBody>
          <a:bodyPr/>
          <a:lstStyle/>
          <a:p>
            <a:fld id="{76A9520D-0C9D-4BAA-9B7F-B29066A3B472}" type="datetimeFigureOut">
              <a:rPr lang="en-GB" smtClean="0"/>
              <a:t>15/12/2020</a:t>
            </a:fld>
            <a:endParaRPr lang="en-GB"/>
          </a:p>
        </p:txBody>
      </p:sp>
      <p:sp>
        <p:nvSpPr>
          <p:cNvPr id="5" name="Footer Placeholder 4">
            <a:extLst>
              <a:ext uri="{FF2B5EF4-FFF2-40B4-BE49-F238E27FC236}">
                <a16:creationId xmlns:a16="http://schemas.microsoft.com/office/drawing/2014/main" id="{F6E70A3F-FBA5-4A2F-9713-9A3E44E4C9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883BD-9461-4AAC-9D78-A7DAA987B424}"/>
              </a:ext>
            </a:extLst>
          </p:cNvPr>
          <p:cNvSpPr>
            <a:spLocks noGrp="1"/>
          </p:cNvSpPr>
          <p:nvPr>
            <p:ph type="sldNum" sz="quarter" idx="12"/>
          </p:nvPr>
        </p:nvSpPr>
        <p:spPr/>
        <p:txBody>
          <a:bodyPr/>
          <a:lstStyle/>
          <a:p>
            <a:fld id="{917D56BD-0659-4299-90C4-CFDF0AC6F7D0}" type="slidenum">
              <a:rPr lang="en-GB" smtClean="0"/>
              <a:t>‹#›</a:t>
            </a:fld>
            <a:endParaRPr lang="en-GB"/>
          </a:p>
        </p:txBody>
      </p:sp>
    </p:spTree>
    <p:extLst>
      <p:ext uri="{BB962C8B-B14F-4D97-AF65-F5344CB8AC3E}">
        <p14:creationId xmlns:p14="http://schemas.microsoft.com/office/powerpoint/2010/main" val="260016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F5275-B64D-435A-99CE-4707D7B781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5E901D-8015-456B-BF35-B694FB632A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391430-0301-4790-85A7-D4A796C5A042}"/>
              </a:ext>
            </a:extLst>
          </p:cNvPr>
          <p:cNvSpPr>
            <a:spLocks noGrp="1"/>
          </p:cNvSpPr>
          <p:nvPr>
            <p:ph type="dt" sz="half" idx="10"/>
          </p:nvPr>
        </p:nvSpPr>
        <p:spPr/>
        <p:txBody>
          <a:bodyPr/>
          <a:lstStyle/>
          <a:p>
            <a:fld id="{76A9520D-0C9D-4BAA-9B7F-B29066A3B472}" type="datetimeFigureOut">
              <a:rPr lang="en-GB" smtClean="0"/>
              <a:t>15/12/2020</a:t>
            </a:fld>
            <a:endParaRPr lang="en-GB"/>
          </a:p>
        </p:txBody>
      </p:sp>
      <p:sp>
        <p:nvSpPr>
          <p:cNvPr id="5" name="Footer Placeholder 4">
            <a:extLst>
              <a:ext uri="{FF2B5EF4-FFF2-40B4-BE49-F238E27FC236}">
                <a16:creationId xmlns:a16="http://schemas.microsoft.com/office/drawing/2014/main" id="{0C1E20E4-2E49-47AD-A1DD-892CBB9A48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51E1F9-85E8-4E46-9FD0-6F9F90F07C7F}"/>
              </a:ext>
            </a:extLst>
          </p:cNvPr>
          <p:cNvSpPr>
            <a:spLocks noGrp="1"/>
          </p:cNvSpPr>
          <p:nvPr>
            <p:ph type="sldNum" sz="quarter" idx="12"/>
          </p:nvPr>
        </p:nvSpPr>
        <p:spPr/>
        <p:txBody>
          <a:bodyPr/>
          <a:lstStyle/>
          <a:p>
            <a:fld id="{917D56BD-0659-4299-90C4-CFDF0AC6F7D0}" type="slidenum">
              <a:rPr lang="en-GB" smtClean="0"/>
              <a:t>‹#›</a:t>
            </a:fld>
            <a:endParaRPr lang="en-GB"/>
          </a:p>
        </p:txBody>
      </p:sp>
    </p:spTree>
    <p:extLst>
      <p:ext uri="{BB962C8B-B14F-4D97-AF65-F5344CB8AC3E}">
        <p14:creationId xmlns:p14="http://schemas.microsoft.com/office/powerpoint/2010/main" val="42126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FF3D-3649-44B6-BDC5-1703DF8AD6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123543-C175-436A-B564-89B67B783F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D86C0-C354-4B0A-BFC0-D15631C341FE}"/>
              </a:ext>
            </a:extLst>
          </p:cNvPr>
          <p:cNvSpPr>
            <a:spLocks noGrp="1"/>
          </p:cNvSpPr>
          <p:nvPr>
            <p:ph type="dt" sz="half" idx="10"/>
          </p:nvPr>
        </p:nvSpPr>
        <p:spPr/>
        <p:txBody>
          <a:bodyPr/>
          <a:lstStyle/>
          <a:p>
            <a:fld id="{76A9520D-0C9D-4BAA-9B7F-B29066A3B472}" type="datetimeFigureOut">
              <a:rPr lang="en-GB" smtClean="0"/>
              <a:t>15/12/2020</a:t>
            </a:fld>
            <a:endParaRPr lang="en-GB"/>
          </a:p>
        </p:txBody>
      </p:sp>
      <p:sp>
        <p:nvSpPr>
          <p:cNvPr id="5" name="Footer Placeholder 4">
            <a:extLst>
              <a:ext uri="{FF2B5EF4-FFF2-40B4-BE49-F238E27FC236}">
                <a16:creationId xmlns:a16="http://schemas.microsoft.com/office/drawing/2014/main" id="{DBA62F4F-BA0C-48D0-8405-1A74A27CAB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C982A0-9C3F-4368-B4E7-168E59034A7D}"/>
              </a:ext>
            </a:extLst>
          </p:cNvPr>
          <p:cNvSpPr>
            <a:spLocks noGrp="1"/>
          </p:cNvSpPr>
          <p:nvPr>
            <p:ph type="sldNum" sz="quarter" idx="12"/>
          </p:nvPr>
        </p:nvSpPr>
        <p:spPr/>
        <p:txBody>
          <a:bodyPr/>
          <a:lstStyle/>
          <a:p>
            <a:fld id="{917D56BD-0659-4299-90C4-CFDF0AC6F7D0}" type="slidenum">
              <a:rPr lang="en-GB" smtClean="0"/>
              <a:t>‹#›</a:t>
            </a:fld>
            <a:endParaRPr lang="en-GB"/>
          </a:p>
        </p:txBody>
      </p:sp>
    </p:spTree>
    <p:extLst>
      <p:ext uri="{BB962C8B-B14F-4D97-AF65-F5344CB8AC3E}">
        <p14:creationId xmlns:p14="http://schemas.microsoft.com/office/powerpoint/2010/main" val="223308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EAA0-34B6-431F-8AC3-80397A079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93634C-1AF8-4D40-9001-FF1322E4A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96EE4E-B454-4894-8B79-CB6130099F80}"/>
              </a:ext>
            </a:extLst>
          </p:cNvPr>
          <p:cNvSpPr>
            <a:spLocks noGrp="1"/>
          </p:cNvSpPr>
          <p:nvPr>
            <p:ph type="dt" sz="half" idx="10"/>
          </p:nvPr>
        </p:nvSpPr>
        <p:spPr/>
        <p:txBody>
          <a:bodyPr/>
          <a:lstStyle/>
          <a:p>
            <a:fld id="{76A9520D-0C9D-4BAA-9B7F-B29066A3B472}" type="datetimeFigureOut">
              <a:rPr lang="en-GB" smtClean="0"/>
              <a:t>15/12/2020</a:t>
            </a:fld>
            <a:endParaRPr lang="en-GB"/>
          </a:p>
        </p:txBody>
      </p:sp>
      <p:sp>
        <p:nvSpPr>
          <p:cNvPr id="5" name="Footer Placeholder 4">
            <a:extLst>
              <a:ext uri="{FF2B5EF4-FFF2-40B4-BE49-F238E27FC236}">
                <a16:creationId xmlns:a16="http://schemas.microsoft.com/office/drawing/2014/main" id="{C3C5C213-B034-4A07-8828-18C7839C45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FBC3D-ED6E-443E-B254-594222F78BAF}"/>
              </a:ext>
            </a:extLst>
          </p:cNvPr>
          <p:cNvSpPr>
            <a:spLocks noGrp="1"/>
          </p:cNvSpPr>
          <p:nvPr>
            <p:ph type="sldNum" sz="quarter" idx="12"/>
          </p:nvPr>
        </p:nvSpPr>
        <p:spPr/>
        <p:txBody>
          <a:bodyPr/>
          <a:lstStyle/>
          <a:p>
            <a:fld id="{917D56BD-0659-4299-90C4-CFDF0AC6F7D0}" type="slidenum">
              <a:rPr lang="en-GB" smtClean="0"/>
              <a:t>‹#›</a:t>
            </a:fld>
            <a:endParaRPr lang="en-GB"/>
          </a:p>
        </p:txBody>
      </p:sp>
    </p:spTree>
    <p:extLst>
      <p:ext uri="{BB962C8B-B14F-4D97-AF65-F5344CB8AC3E}">
        <p14:creationId xmlns:p14="http://schemas.microsoft.com/office/powerpoint/2010/main" val="237975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B2D7-BD14-4AF0-B4BE-5CF32D4F24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8D1EA9-0767-4113-99DD-AD7ED4B4E0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744AAB-7A55-4B7E-A35E-3952818AF3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2C205-D18B-41D5-A349-8ABE01AA4C18}"/>
              </a:ext>
            </a:extLst>
          </p:cNvPr>
          <p:cNvSpPr>
            <a:spLocks noGrp="1"/>
          </p:cNvSpPr>
          <p:nvPr>
            <p:ph type="dt" sz="half" idx="10"/>
          </p:nvPr>
        </p:nvSpPr>
        <p:spPr/>
        <p:txBody>
          <a:bodyPr/>
          <a:lstStyle/>
          <a:p>
            <a:fld id="{76A9520D-0C9D-4BAA-9B7F-B29066A3B472}" type="datetimeFigureOut">
              <a:rPr lang="en-GB" smtClean="0"/>
              <a:t>15/12/2020</a:t>
            </a:fld>
            <a:endParaRPr lang="en-GB"/>
          </a:p>
        </p:txBody>
      </p:sp>
      <p:sp>
        <p:nvSpPr>
          <p:cNvPr id="6" name="Footer Placeholder 5">
            <a:extLst>
              <a:ext uri="{FF2B5EF4-FFF2-40B4-BE49-F238E27FC236}">
                <a16:creationId xmlns:a16="http://schemas.microsoft.com/office/drawing/2014/main" id="{FEF1D676-7369-4020-9875-9F4E77126E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5800D6-4A88-468A-956C-FDEBA509AD42}"/>
              </a:ext>
            </a:extLst>
          </p:cNvPr>
          <p:cNvSpPr>
            <a:spLocks noGrp="1"/>
          </p:cNvSpPr>
          <p:nvPr>
            <p:ph type="sldNum" sz="quarter" idx="12"/>
          </p:nvPr>
        </p:nvSpPr>
        <p:spPr/>
        <p:txBody>
          <a:bodyPr/>
          <a:lstStyle/>
          <a:p>
            <a:fld id="{917D56BD-0659-4299-90C4-CFDF0AC6F7D0}" type="slidenum">
              <a:rPr lang="en-GB" smtClean="0"/>
              <a:t>‹#›</a:t>
            </a:fld>
            <a:endParaRPr lang="en-GB"/>
          </a:p>
        </p:txBody>
      </p:sp>
    </p:spTree>
    <p:extLst>
      <p:ext uri="{BB962C8B-B14F-4D97-AF65-F5344CB8AC3E}">
        <p14:creationId xmlns:p14="http://schemas.microsoft.com/office/powerpoint/2010/main" val="397926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DE30-81CF-4197-83EA-0B5C023028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8EE56E-B581-409A-B40F-E352E23F5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284C1B-9621-40FB-927B-5C16288E5C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43C8EC-B616-4895-A8B2-D653053C1B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EB8368-8959-4B39-8C0F-28B864430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7C6620-C3A5-465A-944E-D0713542EA02}"/>
              </a:ext>
            </a:extLst>
          </p:cNvPr>
          <p:cNvSpPr>
            <a:spLocks noGrp="1"/>
          </p:cNvSpPr>
          <p:nvPr>
            <p:ph type="dt" sz="half" idx="10"/>
          </p:nvPr>
        </p:nvSpPr>
        <p:spPr/>
        <p:txBody>
          <a:bodyPr/>
          <a:lstStyle/>
          <a:p>
            <a:fld id="{76A9520D-0C9D-4BAA-9B7F-B29066A3B472}" type="datetimeFigureOut">
              <a:rPr lang="en-GB" smtClean="0"/>
              <a:t>15/12/2020</a:t>
            </a:fld>
            <a:endParaRPr lang="en-GB"/>
          </a:p>
        </p:txBody>
      </p:sp>
      <p:sp>
        <p:nvSpPr>
          <p:cNvPr id="8" name="Footer Placeholder 7">
            <a:extLst>
              <a:ext uri="{FF2B5EF4-FFF2-40B4-BE49-F238E27FC236}">
                <a16:creationId xmlns:a16="http://schemas.microsoft.com/office/drawing/2014/main" id="{675CCA43-AE9D-4AA5-8108-F4D7AD29C3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C339B2-DC19-4ECE-A267-90BB155935D7}"/>
              </a:ext>
            </a:extLst>
          </p:cNvPr>
          <p:cNvSpPr>
            <a:spLocks noGrp="1"/>
          </p:cNvSpPr>
          <p:nvPr>
            <p:ph type="sldNum" sz="quarter" idx="12"/>
          </p:nvPr>
        </p:nvSpPr>
        <p:spPr/>
        <p:txBody>
          <a:bodyPr/>
          <a:lstStyle/>
          <a:p>
            <a:fld id="{917D56BD-0659-4299-90C4-CFDF0AC6F7D0}" type="slidenum">
              <a:rPr lang="en-GB" smtClean="0"/>
              <a:t>‹#›</a:t>
            </a:fld>
            <a:endParaRPr lang="en-GB"/>
          </a:p>
        </p:txBody>
      </p:sp>
    </p:spTree>
    <p:extLst>
      <p:ext uri="{BB962C8B-B14F-4D97-AF65-F5344CB8AC3E}">
        <p14:creationId xmlns:p14="http://schemas.microsoft.com/office/powerpoint/2010/main" val="210244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C0EB-FB71-449B-A0C5-0F0618B852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6A0E24-E9B5-497F-9669-C6403B846338}"/>
              </a:ext>
            </a:extLst>
          </p:cNvPr>
          <p:cNvSpPr>
            <a:spLocks noGrp="1"/>
          </p:cNvSpPr>
          <p:nvPr>
            <p:ph type="dt" sz="half" idx="10"/>
          </p:nvPr>
        </p:nvSpPr>
        <p:spPr/>
        <p:txBody>
          <a:bodyPr/>
          <a:lstStyle/>
          <a:p>
            <a:fld id="{76A9520D-0C9D-4BAA-9B7F-B29066A3B472}" type="datetimeFigureOut">
              <a:rPr lang="en-GB" smtClean="0"/>
              <a:t>15/12/2020</a:t>
            </a:fld>
            <a:endParaRPr lang="en-GB"/>
          </a:p>
        </p:txBody>
      </p:sp>
      <p:sp>
        <p:nvSpPr>
          <p:cNvPr id="4" name="Footer Placeholder 3">
            <a:extLst>
              <a:ext uri="{FF2B5EF4-FFF2-40B4-BE49-F238E27FC236}">
                <a16:creationId xmlns:a16="http://schemas.microsoft.com/office/drawing/2014/main" id="{ABF1A122-2A46-40A4-B9FA-96BCE88956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000B47-527C-4411-8597-A68D20AF6011}"/>
              </a:ext>
            </a:extLst>
          </p:cNvPr>
          <p:cNvSpPr>
            <a:spLocks noGrp="1"/>
          </p:cNvSpPr>
          <p:nvPr>
            <p:ph type="sldNum" sz="quarter" idx="12"/>
          </p:nvPr>
        </p:nvSpPr>
        <p:spPr/>
        <p:txBody>
          <a:bodyPr/>
          <a:lstStyle/>
          <a:p>
            <a:fld id="{917D56BD-0659-4299-90C4-CFDF0AC6F7D0}" type="slidenum">
              <a:rPr lang="en-GB" smtClean="0"/>
              <a:t>‹#›</a:t>
            </a:fld>
            <a:endParaRPr lang="en-GB"/>
          </a:p>
        </p:txBody>
      </p:sp>
    </p:spTree>
    <p:extLst>
      <p:ext uri="{BB962C8B-B14F-4D97-AF65-F5344CB8AC3E}">
        <p14:creationId xmlns:p14="http://schemas.microsoft.com/office/powerpoint/2010/main" val="117312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4EB08E-77E8-4C87-8C1E-53CECCDCF249}"/>
              </a:ext>
            </a:extLst>
          </p:cNvPr>
          <p:cNvSpPr>
            <a:spLocks noGrp="1"/>
          </p:cNvSpPr>
          <p:nvPr>
            <p:ph type="dt" sz="half" idx="10"/>
          </p:nvPr>
        </p:nvSpPr>
        <p:spPr/>
        <p:txBody>
          <a:bodyPr/>
          <a:lstStyle/>
          <a:p>
            <a:fld id="{76A9520D-0C9D-4BAA-9B7F-B29066A3B472}" type="datetimeFigureOut">
              <a:rPr lang="en-GB" smtClean="0"/>
              <a:t>15/12/2020</a:t>
            </a:fld>
            <a:endParaRPr lang="en-GB"/>
          </a:p>
        </p:txBody>
      </p:sp>
      <p:sp>
        <p:nvSpPr>
          <p:cNvPr id="3" name="Footer Placeholder 2">
            <a:extLst>
              <a:ext uri="{FF2B5EF4-FFF2-40B4-BE49-F238E27FC236}">
                <a16:creationId xmlns:a16="http://schemas.microsoft.com/office/drawing/2014/main" id="{B28630C1-6814-40E8-AD90-988AD9E35A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17926B-6B84-41C1-BD3F-CDD4AB318023}"/>
              </a:ext>
            </a:extLst>
          </p:cNvPr>
          <p:cNvSpPr>
            <a:spLocks noGrp="1"/>
          </p:cNvSpPr>
          <p:nvPr>
            <p:ph type="sldNum" sz="quarter" idx="12"/>
          </p:nvPr>
        </p:nvSpPr>
        <p:spPr/>
        <p:txBody>
          <a:bodyPr/>
          <a:lstStyle/>
          <a:p>
            <a:fld id="{917D56BD-0659-4299-90C4-CFDF0AC6F7D0}" type="slidenum">
              <a:rPr lang="en-GB" smtClean="0"/>
              <a:t>‹#›</a:t>
            </a:fld>
            <a:endParaRPr lang="en-GB"/>
          </a:p>
        </p:txBody>
      </p:sp>
    </p:spTree>
    <p:extLst>
      <p:ext uri="{BB962C8B-B14F-4D97-AF65-F5344CB8AC3E}">
        <p14:creationId xmlns:p14="http://schemas.microsoft.com/office/powerpoint/2010/main" val="407888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E922-0EBE-411E-8E21-03500F960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76CFC7-635B-4CB5-9D2D-A74AA02E50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9DF355-0812-429C-8234-07AB520AE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81557-C550-49F1-A979-987C0B6C1324}"/>
              </a:ext>
            </a:extLst>
          </p:cNvPr>
          <p:cNvSpPr>
            <a:spLocks noGrp="1"/>
          </p:cNvSpPr>
          <p:nvPr>
            <p:ph type="dt" sz="half" idx="10"/>
          </p:nvPr>
        </p:nvSpPr>
        <p:spPr/>
        <p:txBody>
          <a:bodyPr/>
          <a:lstStyle/>
          <a:p>
            <a:fld id="{76A9520D-0C9D-4BAA-9B7F-B29066A3B472}" type="datetimeFigureOut">
              <a:rPr lang="en-GB" smtClean="0"/>
              <a:t>15/12/2020</a:t>
            </a:fld>
            <a:endParaRPr lang="en-GB"/>
          </a:p>
        </p:txBody>
      </p:sp>
      <p:sp>
        <p:nvSpPr>
          <p:cNvPr id="6" name="Footer Placeholder 5">
            <a:extLst>
              <a:ext uri="{FF2B5EF4-FFF2-40B4-BE49-F238E27FC236}">
                <a16:creationId xmlns:a16="http://schemas.microsoft.com/office/drawing/2014/main" id="{5256E271-4037-4EEB-B142-5C5C430671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1D9D8A-26A2-4F2E-A8E4-BAE451A5F96B}"/>
              </a:ext>
            </a:extLst>
          </p:cNvPr>
          <p:cNvSpPr>
            <a:spLocks noGrp="1"/>
          </p:cNvSpPr>
          <p:nvPr>
            <p:ph type="sldNum" sz="quarter" idx="12"/>
          </p:nvPr>
        </p:nvSpPr>
        <p:spPr/>
        <p:txBody>
          <a:bodyPr/>
          <a:lstStyle/>
          <a:p>
            <a:fld id="{917D56BD-0659-4299-90C4-CFDF0AC6F7D0}" type="slidenum">
              <a:rPr lang="en-GB" smtClean="0"/>
              <a:t>‹#›</a:t>
            </a:fld>
            <a:endParaRPr lang="en-GB"/>
          </a:p>
        </p:txBody>
      </p:sp>
    </p:spTree>
    <p:extLst>
      <p:ext uri="{BB962C8B-B14F-4D97-AF65-F5344CB8AC3E}">
        <p14:creationId xmlns:p14="http://schemas.microsoft.com/office/powerpoint/2010/main" val="314078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7162-E2EE-4863-AD40-FC4A4A494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8C2AFF-3CA6-43C8-9E82-F7F3DD3E6C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06E607-10B4-4426-8336-646A1130B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B440AD-9EC1-45A6-B9BF-0179F0B1CF6A}"/>
              </a:ext>
            </a:extLst>
          </p:cNvPr>
          <p:cNvSpPr>
            <a:spLocks noGrp="1"/>
          </p:cNvSpPr>
          <p:nvPr>
            <p:ph type="dt" sz="half" idx="10"/>
          </p:nvPr>
        </p:nvSpPr>
        <p:spPr/>
        <p:txBody>
          <a:bodyPr/>
          <a:lstStyle/>
          <a:p>
            <a:fld id="{76A9520D-0C9D-4BAA-9B7F-B29066A3B472}" type="datetimeFigureOut">
              <a:rPr lang="en-GB" smtClean="0"/>
              <a:t>15/12/2020</a:t>
            </a:fld>
            <a:endParaRPr lang="en-GB"/>
          </a:p>
        </p:txBody>
      </p:sp>
      <p:sp>
        <p:nvSpPr>
          <p:cNvPr id="6" name="Footer Placeholder 5">
            <a:extLst>
              <a:ext uri="{FF2B5EF4-FFF2-40B4-BE49-F238E27FC236}">
                <a16:creationId xmlns:a16="http://schemas.microsoft.com/office/drawing/2014/main" id="{C8519C80-E27E-4773-A180-4558E2923E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5E6C37-561D-481C-9E93-230EDEA8D975}"/>
              </a:ext>
            </a:extLst>
          </p:cNvPr>
          <p:cNvSpPr>
            <a:spLocks noGrp="1"/>
          </p:cNvSpPr>
          <p:nvPr>
            <p:ph type="sldNum" sz="quarter" idx="12"/>
          </p:nvPr>
        </p:nvSpPr>
        <p:spPr/>
        <p:txBody>
          <a:bodyPr/>
          <a:lstStyle/>
          <a:p>
            <a:fld id="{917D56BD-0659-4299-90C4-CFDF0AC6F7D0}" type="slidenum">
              <a:rPr lang="en-GB" smtClean="0"/>
              <a:t>‹#›</a:t>
            </a:fld>
            <a:endParaRPr lang="en-GB"/>
          </a:p>
        </p:txBody>
      </p:sp>
    </p:spTree>
    <p:extLst>
      <p:ext uri="{BB962C8B-B14F-4D97-AF65-F5344CB8AC3E}">
        <p14:creationId xmlns:p14="http://schemas.microsoft.com/office/powerpoint/2010/main" val="108292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E8AE1-A45A-419A-939A-817D9EDAD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2B72F9-E9D2-4A8A-A082-BF4EDE942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CE6661-ADF2-495D-A14A-EB3245A2B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520D-0C9D-4BAA-9B7F-B29066A3B472}" type="datetimeFigureOut">
              <a:rPr lang="en-GB" smtClean="0"/>
              <a:t>15/12/2020</a:t>
            </a:fld>
            <a:endParaRPr lang="en-GB"/>
          </a:p>
        </p:txBody>
      </p:sp>
      <p:sp>
        <p:nvSpPr>
          <p:cNvPr id="5" name="Footer Placeholder 4">
            <a:extLst>
              <a:ext uri="{FF2B5EF4-FFF2-40B4-BE49-F238E27FC236}">
                <a16:creationId xmlns:a16="http://schemas.microsoft.com/office/drawing/2014/main" id="{8B47467A-4E91-46A4-8C51-5394A5B68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897DFE-BB37-4BF2-A7CC-55D6B3152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D56BD-0659-4299-90C4-CFDF0AC6F7D0}" type="slidenum">
              <a:rPr lang="en-GB" smtClean="0"/>
              <a:t>‹#›</a:t>
            </a:fld>
            <a:endParaRPr lang="en-GB"/>
          </a:p>
        </p:txBody>
      </p:sp>
    </p:spTree>
    <p:extLst>
      <p:ext uri="{BB962C8B-B14F-4D97-AF65-F5344CB8AC3E}">
        <p14:creationId xmlns:p14="http://schemas.microsoft.com/office/powerpoint/2010/main" val="315317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92DC-7F55-427F-B03D-1F8091A93C62}"/>
              </a:ext>
            </a:extLst>
          </p:cNvPr>
          <p:cNvSpPr>
            <a:spLocks noGrp="1"/>
          </p:cNvSpPr>
          <p:nvPr>
            <p:ph type="ctrTitle"/>
          </p:nvPr>
        </p:nvSpPr>
        <p:spPr/>
        <p:txBody>
          <a:bodyPr/>
          <a:lstStyle/>
          <a:p>
            <a:r>
              <a:rPr lang="en-US" dirty="0"/>
              <a:t>Support for Marriage of an Orphan Girl</a:t>
            </a:r>
            <a:endParaRPr lang="en-GB" dirty="0"/>
          </a:p>
        </p:txBody>
      </p:sp>
      <p:sp>
        <p:nvSpPr>
          <p:cNvPr id="3" name="Subtitle 2">
            <a:extLst>
              <a:ext uri="{FF2B5EF4-FFF2-40B4-BE49-F238E27FC236}">
                <a16:creationId xmlns:a16="http://schemas.microsoft.com/office/drawing/2014/main" id="{CF2FA2E5-9285-4C84-BFE8-CF5D3C1D1A81}"/>
              </a:ext>
            </a:extLst>
          </p:cNvPr>
          <p:cNvSpPr>
            <a:spLocks noGrp="1"/>
          </p:cNvSpPr>
          <p:nvPr>
            <p:ph type="subTitle" idx="1"/>
          </p:nvPr>
        </p:nvSpPr>
        <p:spPr/>
        <p:txBody>
          <a:bodyPr/>
          <a:lstStyle/>
          <a:p>
            <a:r>
              <a:rPr lang="en-US" dirty="0" err="1"/>
              <a:t>Keerthana</a:t>
            </a:r>
            <a:r>
              <a:rPr lang="en-US" dirty="0"/>
              <a:t> Kid – Manjula</a:t>
            </a:r>
            <a:endParaRPr lang="en-GB" dirty="0"/>
          </a:p>
        </p:txBody>
      </p:sp>
    </p:spTree>
    <p:extLst>
      <p:ext uri="{BB962C8B-B14F-4D97-AF65-F5344CB8AC3E}">
        <p14:creationId xmlns:p14="http://schemas.microsoft.com/office/powerpoint/2010/main" val="40114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AAA4-5186-4DEF-9B9B-6A1ACFD6E761}"/>
              </a:ext>
            </a:extLst>
          </p:cNvPr>
          <p:cNvSpPr>
            <a:spLocks noGrp="1"/>
          </p:cNvSpPr>
          <p:nvPr>
            <p:ph type="title"/>
          </p:nvPr>
        </p:nvSpPr>
        <p:spPr/>
        <p:txBody>
          <a:bodyPr/>
          <a:lstStyle/>
          <a:p>
            <a:r>
              <a:rPr lang="en-US" dirty="0"/>
              <a:t>Bio-data of both Bride &amp; Groom</a:t>
            </a:r>
            <a:endParaRPr lang="en-GB" dirty="0"/>
          </a:p>
        </p:txBody>
      </p:sp>
      <p:sp>
        <p:nvSpPr>
          <p:cNvPr id="6" name="Rectangle 5">
            <a:extLst>
              <a:ext uri="{FF2B5EF4-FFF2-40B4-BE49-F238E27FC236}">
                <a16:creationId xmlns:a16="http://schemas.microsoft.com/office/drawing/2014/main" id="{2012CF8C-063A-4FF4-9654-90F6E2AC238D}"/>
              </a:ext>
            </a:extLst>
          </p:cNvPr>
          <p:cNvSpPr/>
          <p:nvPr/>
        </p:nvSpPr>
        <p:spPr>
          <a:xfrm>
            <a:off x="250031" y="1994473"/>
            <a:ext cx="11822907" cy="4430828"/>
          </a:xfrm>
          <a:prstGeom prst="rect">
            <a:avLst/>
          </a:prstGeom>
        </p:spPr>
        <p:txBody>
          <a:bodyPr wrap="square">
            <a:spAutoFit/>
          </a:bodyPr>
          <a:lstStyle/>
          <a:p>
            <a:r>
              <a:rPr lang="en-GB" sz="3200" dirty="0">
                <a:effectLst/>
              </a:rPr>
              <a:t>Name of Bride: Manjula, 19 years of age</a:t>
            </a:r>
          </a:p>
          <a:p>
            <a:r>
              <a:rPr lang="en-GB" sz="3200" dirty="0">
                <a:effectLst/>
              </a:rPr>
              <a:t>Found in Kurnool Railway station.  Orphan.  Has no one.</a:t>
            </a:r>
          </a:p>
          <a:p>
            <a:r>
              <a:rPr lang="en-GB" sz="3200" dirty="0">
                <a:effectLst/>
              </a:rPr>
              <a:t>Since 12 years – she is with </a:t>
            </a:r>
            <a:r>
              <a:rPr lang="en-GB" sz="3200" dirty="0" err="1">
                <a:effectLst/>
              </a:rPr>
              <a:t>Keerthana</a:t>
            </a:r>
            <a:endParaRPr lang="en-GB" sz="3200" dirty="0">
              <a:effectLst/>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 </a:t>
            </a:r>
          </a:p>
          <a:p>
            <a:r>
              <a:rPr lang="en-GB" sz="3200" dirty="0">
                <a:effectLst/>
              </a:rPr>
              <a:t>Name of the groom: Rajesh</a:t>
            </a:r>
          </a:p>
          <a:p>
            <a:r>
              <a:rPr lang="en-GB" sz="3200" dirty="0">
                <a:effectLst/>
              </a:rPr>
              <a:t>Town: </a:t>
            </a:r>
            <a:r>
              <a:rPr lang="en-GB" sz="3200" dirty="0" err="1">
                <a:effectLst/>
              </a:rPr>
              <a:t>Adoni</a:t>
            </a:r>
            <a:endParaRPr lang="en-GB" sz="3200" dirty="0">
              <a:effectLst/>
            </a:endParaRPr>
          </a:p>
          <a:p>
            <a:r>
              <a:rPr lang="en-GB" sz="3200" dirty="0" err="1">
                <a:effectLst/>
              </a:rPr>
              <a:t>Seshu</a:t>
            </a:r>
            <a:r>
              <a:rPr lang="en-GB" sz="3200" dirty="0">
                <a:effectLst/>
              </a:rPr>
              <a:t> Tiffin </a:t>
            </a:r>
            <a:r>
              <a:rPr lang="en-GB" sz="3200" dirty="0" err="1">
                <a:effectLst/>
              </a:rPr>
              <a:t>Center</a:t>
            </a:r>
            <a:endParaRPr lang="en-GB" sz="3200" dirty="0">
              <a:effectLst/>
            </a:endParaRPr>
          </a:p>
          <a:p>
            <a:r>
              <a:rPr lang="en-GB" sz="3200" dirty="0">
                <a:effectLst/>
              </a:rPr>
              <a:t>3 boys – He has 1 elder &amp; younger brother</a:t>
            </a:r>
          </a:p>
          <a:p>
            <a:r>
              <a:rPr lang="en-GB" sz="3200" dirty="0">
                <a:effectLst/>
              </a:rPr>
              <a:t>Only mother.  Her name is </a:t>
            </a:r>
            <a:r>
              <a:rPr lang="en-GB" sz="3200" dirty="0" err="1">
                <a:effectLst/>
              </a:rPr>
              <a:t>Veeramma</a:t>
            </a:r>
            <a:r>
              <a:rPr lang="en-GB" sz="3200" dirty="0">
                <a:effectLst/>
              </a:rPr>
              <a:t>.  Father is Bhaskar; passed away.</a:t>
            </a:r>
          </a:p>
        </p:txBody>
      </p:sp>
    </p:spTree>
    <p:extLst>
      <p:ext uri="{BB962C8B-B14F-4D97-AF65-F5344CB8AC3E}">
        <p14:creationId xmlns:p14="http://schemas.microsoft.com/office/powerpoint/2010/main" val="165124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AAA4-5186-4DEF-9B9B-6A1ACFD6E761}"/>
              </a:ext>
            </a:extLst>
          </p:cNvPr>
          <p:cNvSpPr>
            <a:spLocks noGrp="1"/>
          </p:cNvSpPr>
          <p:nvPr>
            <p:ph type="title"/>
          </p:nvPr>
        </p:nvSpPr>
        <p:spPr/>
        <p:txBody>
          <a:bodyPr/>
          <a:lstStyle/>
          <a:p>
            <a:r>
              <a:rPr lang="en-US" dirty="0"/>
              <a:t>Encircled in Group photo</a:t>
            </a:r>
            <a:endParaRPr lang="en-GB" dirty="0"/>
          </a:p>
        </p:txBody>
      </p:sp>
      <p:pic>
        <p:nvPicPr>
          <p:cNvPr id="4" name="Picture 3">
            <a:extLst>
              <a:ext uri="{FF2B5EF4-FFF2-40B4-BE49-F238E27FC236}">
                <a16:creationId xmlns:a16="http://schemas.microsoft.com/office/drawing/2014/main" id="{C32C9167-9696-4C9A-89CF-73118580FE21}"/>
              </a:ext>
            </a:extLst>
          </p:cNvPr>
          <p:cNvPicPr>
            <a:picLocks noChangeAspect="1"/>
          </p:cNvPicPr>
          <p:nvPr/>
        </p:nvPicPr>
        <p:blipFill rotWithShape="1">
          <a:blip r:embed="rId2"/>
          <a:srcRect b="18340"/>
          <a:stretch/>
        </p:blipFill>
        <p:spPr>
          <a:xfrm>
            <a:off x="1981200" y="1864295"/>
            <a:ext cx="8229600" cy="4993705"/>
          </a:xfrm>
          <a:prstGeom prst="rect">
            <a:avLst/>
          </a:prstGeom>
        </p:spPr>
      </p:pic>
      <p:sp>
        <p:nvSpPr>
          <p:cNvPr id="5" name="Oval 4">
            <a:extLst>
              <a:ext uri="{FF2B5EF4-FFF2-40B4-BE49-F238E27FC236}">
                <a16:creationId xmlns:a16="http://schemas.microsoft.com/office/drawing/2014/main" id="{CF86244B-DB3D-4AC1-A94D-C811BAC20390}"/>
              </a:ext>
            </a:extLst>
          </p:cNvPr>
          <p:cNvSpPr/>
          <p:nvPr/>
        </p:nvSpPr>
        <p:spPr>
          <a:xfrm>
            <a:off x="7800975" y="4086225"/>
            <a:ext cx="928688" cy="8429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911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AAA4-5186-4DEF-9B9B-6A1ACFD6E761}"/>
              </a:ext>
            </a:extLst>
          </p:cNvPr>
          <p:cNvSpPr>
            <a:spLocks noGrp="1"/>
          </p:cNvSpPr>
          <p:nvPr>
            <p:ph type="title"/>
          </p:nvPr>
        </p:nvSpPr>
        <p:spPr>
          <a:xfrm>
            <a:off x="838200" y="100801"/>
            <a:ext cx="10515600" cy="1325563"/>
          </a:xfrm>
        </p:spPr>
        <p:txBody>
          <a:bodyPr/>
          <a:lstStyle/>
          <a:p>
            <a:r>
              <a:rPr lang="en-US" dirty="0"/>
              <a:t>Manjula – Orphan Girl - Bride</a:t>
            </a:r>
            <a:endParaRPr lang="en-GB" dirty="0"/>
          </a:p>
        </p:txBody>
      </p:sp>
      <p:pic>
        <p:nvPicPr>
          <p:cNvPr id="21" name="Picture 20">
            <a:extLst>
              <a:ext uri="{FF2B5EF4-FFF2-40B4-BE49-F238E27FC236}">
                <a16:creationId xmlns:a16="http://schemas.microsoft.com/office/drawing/2014/main" id="{A90E624B-753D-4E19-A384-54DB02098E2B}"/>
              </a:ext>
            </a:extLst>
          </p:cNvPr>
          <p:cNvPicPr>
            <a:picLocks noChangeAspect="1"/>
          </p:cNvPicPr>
          <p:nvPr/>
        </p:nvPicPr>
        <p:blipFill rotWithShape="1">
          <a:blip r:embed="rId2">
            <a:extLst>
              <a:ext uri="{28A0092B-C50C-407E-A947-70E740481C1C}">
                <a14:useLocalDpi xmlns:a14="http://schemas.microsoft.com/office/drawing/2010/main" val="0"/>
              </a:ext>
            </a:extLst>
          </a:blip>
          <a:srcRect b="15523"/>
          <a:stretch/>
        </p:blipFill>
        <p:spPr>
          <a:xfrm>
            <a:off x="4648141" y="1054302"/>
            <a:ext cx="3241477" cy="5793403"/>
          </a:xfrm>
          <a:prstGeom prst="rect">
            <a:avLst/>
          </a:prstGeom>
        </p:spPr>
      </p:pic>
      <p:pic>
        <p:nvPicPr>
          <p:cNvPr id="22" name="Picture 21">
            <a:extLst>
              <a:ext uri="{FF2B5EF4-FFF2-40B4-BE49-F238E27FC236}">
                <a16:creationId xmlns:a16="http://schemas.microsoft.com/office/drawing/2014/main" id="{F2C967AE-9BFE-4C7E-A265-64868997A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478" y="721225"/>
            <a:ext cx="2895717" cy="6126480"/>
          </a:xfrm>
          <a:prstGeom prst="rect">
            <a:avLst/>
          </a:prstGeom>
        </p:spPr>
      </p:pic>
      <p:pic>
        <p:nvPicPr>
          <p:cNvPr id="23" name="Picture 22">
            <a:extLst>
              <a:ext uri="{FF2B5EF4-FFF2-40B4-BE49-F238E27FC236}">
                <a16:creationId xmlns:a16="http://schemas.microsoft.com/office/drawing/2014/main" id="{6354B473-48A1-44B0-ABFF-532AF12E396D}"/>
              </a:ext>
            </a:extLst>
          </p:cNvPr>
          <p:cNvPicPr>
            <a:picLocks noChangeAspect="1"/>
          </p:cNvPicPr>
          <p:nvPr/>
        </p:nvPicPr>
        <p:blipFill rotWithShape="1">
          <a:blip r:embed="rId4">
            <a:extLst>
              <a:ext uri="{28A0092B-C50C-407E-A947-70E740481C1C}">
                <a14:useLocalDpi xmlns:a14="http://schemas.microsoft.com/office/drawing/2010/main" val="0"/>
              </a:ext>
            </a:extLst>
          </a:blip>
          <a:srcRect b="21206"/>
          <a:stretch/>
        </p:blipFill>
        <p:spPr>
          <a:xfrm>
            <a:off x="278805" y="1444046"/>
            <a:ext cx="3241477" cy="5403659"/>
          </a:xfrm>
          <a:prstGeom prst="rect">
            <a:avLst/>
          </a:prstGeom>
        </p:spPr>
      </p:pic>
    </p:spTree>
    <p:extLst>
      <p:ext uri="{BB962C8B-B14F-4D97-AF65-F5344CB8AC3E}">
        <p14:creationId xmlns:p14="http://schemas.microsoft.com/office/powerpoint/2010/main" val="109081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AAA4-5186-4DEF-9B9B-6A1ACFD6E761}"/>
              </a:ext>
            </a:extLst>
          </p:cNvPr>
          <p:cNvSpPr>
            <a:spLocks noGrp="1"/>
          </p:cNvSpPr>
          <p:nvPr>
            <p:ph type="title"/>
          </p:nvPr>
        </p:nvSpPr>
        <p:spPr>
          <a:xfrm>
            <a:off x="838200" y="29366"/>
            <a:ext cx="10515600" cy="1325563"/>
          </a:xfrm>
        </p:spPr>
        <p:txBody>
          <a:bodyPr/>
          <a:lstStyle/>
          <a:p>
            <a:r>
              <a:rPr lang="en-US" dirty="0" err="1"/>
              <a:t>Lagna</a:t>
            </a:r>
            <a:r>
              <a:rPr lang="en-US" dirty="0"/>
              <a:t> </a:t>
            </a:r>
            <a:r>
              <a:rPr lang="en-US" dirty="0" err="1"/>
              <a:t>Pathrika</a:t>
            </a:r>
            <a:endParaRPr lang="en-GB" dirty="0"/>
          </a:p>
        </p:txBody>
      </p:sp>
      <p:pic>
        <p:nvPicPr>
          <p:cNvPr id="16" name="Picture 15" descr="Text, letter&#10;&#10;Description automatically generated">
            <a:extLst>
              <a:ext uri="{FF2B5EF4-FFF2-40B4-BE49-F238E27FC236}">
                <a16:creationId xmlns:a16="http://schemas.microsoft.com/office/drawing/2014/main" id="{0CE10350-AB33-4696-A5AA-B327DF421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040" y="1018986"/>
            <a:ext cx="6217920" cy="5839014"/>
          </a:xfrm>
          <a:prstGeom prst="rect">
            <a:avLst/>
          </a:prstGeom>
        </p:spPr>
      </p:pic>
    </p:spTree>
    <p:extLst>
      <p:ext uri="{BB962C8B-B14F-4D97-AF65-F5344CB8AC3E}">
        <p14:creationId xmlns:p14="http://schemas.microsoft.com/office/powerpoint/2010/main" val="294317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AAA4-5186-4DEF-9B9B-6A1ACFD6E761}"/>
              </a:ext>
            </a:extLst>
          </p:cNvPr>
          <p:cNvSpPr>
            <a:spLocks noGrp="1"/>
          </p:cNvSpPr>
          <p:nvPr>
            <p:ph type="title"/>
          </p:nvPr>
        </p:nvSpPr>
        <p:spPr>
          <a:xfrm>
            <a:off x="838200" y="29366"/>
            <a:ext cx="10515600" cy="1325563"/>
          </a:xfrm>
        </p:spPr>
        <p:txBody>
          <a:bodyPr/>
          <a:lstStyle/>
          <a:p>
            <a:r>
              <a:rPr lang="en-US" dirty="0"/>
              <a:t>Rajesh – Bride Groom</a:t>
            </a:r>
            <a:endParaRPr lang="en-GB" dirty="0"/>
          </a:p>
        </p:txBody>
      </p:sp>
      <p:pic>
        <p:nvPicPr>
          <p:cNvPr id="4" name="Picture 3" descr="A picture containing text, display, picture frame&#10;&#10;Description automatically generated">
            <a:extLst>
              <a:ext uri="{FF2B5EF4-FFF2-40B4-BE49-F238E27FC236}">
                <a16:creationId xmlns:a16="http://schemas.microsoft.com/office/drawing/2014/main" id="{D68E4C86-7EA1-4126-A38D-7341B784F615}"/>
              </a:ext>
            </a:extLst>
          </p:cNvPr>
          <p:cNvPicPr>
            <a:picLocks noChangeAspect="1"/>
          </p:cNvPicPr>
          <p:nvPr/>
        </p:nvPicPr>
        <p:blipFill rotWithShape="1">
          <a:blip r:embed="rId2">
            <a:extLst>
              <a:ext uri="{28A0092B-C50C-407E-A947-70E740481C1C}">
                <a14:useLocalDpi xmlns:a14="http://schemas.microsoft.com/office/drawing/2010/main" val="0"/>
              </a:ext>
            </a:extLst>
          </a:blip>
          <a:srcRect l="22295" r="10710"/>
          <a:stretch/>
        </p:blipFill>
        <p:spPr>
          <a:xfrm rot="5400000">
            <a:off x="695791" y="2265196"/>
            <a:ext cx="4594488" cy="3167062"/>
          </a:xfrm>
          <a:prstGeom prst="rect">
            <a:avLst/>
          </a:prstGeom>
        </p:spPr>
      </p:pic>
      <p:pic>
        <p:nvPicPr>
          <p:cNvPr id="6" name="Picture 5">
            <a:extLst>
              <a:ext uri="{FF2B5EF4-FFF2-40B4-BE49-F238E27FC236}">
                <a16:creationId xmlns:a16="http://schemas.microsoft.com/office/drawing/2014/main" id="{094BFD9F-093E-4EDD-8DA1-D3D08DAD743E}"/>
              </a:ext>
            </a:extLst>
          </p:cNvPr>
          <p:cNvPicPr>
            <a:picLocks noChangeAspect="1"/>
          </p:cNvPicPr>
          <p:nvPr/>
        </p:nvPicPr>
        <p:blipFill rotWithShape="1">
          <a:blip r:embed="rId3">
            <a:extLst>
              <a:ext uri="{28A0092B-C50C-407E-A947-70E740481C1C}">
                <a14:useLocalDpi xmlns:a14="http://schemas.microsoft.com/office/drawing/2010/main" val="0"/>
              </a:ext>
            </a:extLst>
          </a:blip>
          <a:srcRect t="20185" b="13670"/>
          <a:stretch/>
        </p:blipFill>
        <p:spPr>
          <a:xfrm>
            <a:off x="7166176" y="1551482"/>
            <a:ext cx="3167063" cy="4536206"/>
          </a:xfrm>
          <a:prstGeom prst="rect">
            <a:avLst/>
          </a:prstGeom>
        </p:spPr>
      </p:pic>
    </p:spTree>
    <p:extLst>
      <p:ext uri="{BB962C8B-B14F-4D97-AF65-F5344CB8AC3E}">
        <p14:creationId xmlns:p14="http://schemas.microsoft.com/office/powerpoint/2010/main" val="316889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AAA4-5186-4DEF-9B9B-6A1ACFD6E761}"/>
              </a:ext>
            </a:extLst>
          </p:cNvPr>
          <p:cNvSpPr>
            <a:spLocks noGrp="1"/>
          </p:cNvSpPr>
          <p:nvPr>
            <p:ph type="title"/>
          </p:nvPr>
        </p:nvSpPr>
        <p:spPr>
          <a:xfrm>
            <a:off x="838200" y="29366"/>
            <a:ext cx="10515600" cy="1325563"/>
          </a:xfrm>
        </p:spPr>
        <p:txBody>
          <a:bodyPr/>
          <a:lstStyle/>
          <a:p>
            <a:r>
              <a:rPr lang="en-US" dirty="0" err="1"/>
              <a:t>Seshu</a:t>
            </a:r>
            <a:r>
              <a:rPr lang="en-US" dirty="0"/>
              <a:t> Tiffin Center</a:t>
            </a:r>
            <a:endParaRPr lang="en-GB" dirty="0"/>
          </a:p>
        </p:txBody>
      </p:sp>
      <p:pic>
        <p:nvPicPr>
          <p:cNvPr id="5" name="Picture 4" descr="A picture containing text, outdoor&#10;&#10;Description automatically generated">
            <a:extLst>
              <a:ext uri="{FF2B5EF4-FFF2-40B4-BE49-F238E27FC236}">
                <a16:creationId xmlns:a16="http://schemas.microsoft.com/office/drawing/2014/main" id="{AEF58EF8-9F21-46E4-A1DC-F27ABB43B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690" y="1254634"/>
            <a:ext cx="2533650" cy="5486400"/>
          </a:xfrm>
          <a:prstGeom prst="rect">
            <a:avLst/>
          </a:prstGeom>
        </p:spPr>
      </p:pic>
      <p:pic>
        <p:nvPicPr>
          <p:cNvPr id="8" name="Picture 7" descr="A picture containing text, person, transport&#10;&#10;Description automatically generated">
            <a:extLst>
              <a:ext uri="{FF2B5EF4-FFF2-40B4-BE49-F238E27FC236}">
                <a16:creationId xmlns:a16="http://schemas.microsoft.com/office/drawing/2014/main" id="{3B4989A4-5532-4C5F-B9DB-A416074FD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829" y="1254634"/>
            <a:ext cx="2533650" cy="5486400"/>
          </a:xfrm>
          <a:prstGeom prst="rect">
            <a:avLst/>
          </a:prstGeom>
        </p:spPr>
      </p:pic>
    </p:spTree>
    <p:extLst>
      <p:ext uri="{BB962C8B-B14F-4D97-AF65-F5344CB8AC3E}">
        <p14:creationId xmlns:p14="http://schemas.microsoft.com/office/powerpoint/2010/main" val="329366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AAA4-5186-4DEF-9B9B-6A1ACFD6E761}"/>
              </a:ext>
            </a:extLst>
          </p:cNvPr>
          <p:cNvSpPr>
            <a:spLocks noGrp="1"/>
          </p:cNvSpPr>
          <p:nvPr>
            <p:ph type="title"/>
          </p:nvPr>
        </p:nvSpPr>
        <p:spPr>
          <a:xfrm>
            <a:off x="838200" y="29366"/>
            <a:ext cx="10515600" cy="1325563"/>
          </a:xfrm>
        </p:spPr>
        <p:txBody>
          <a:bodyPr/>
          <a:lstStyle/>
          <a:p>
            <a:r>
              <a:rPr lang="en-US" dirty="0"/>
              <a:t>Details of Marriage &amp; Support sought</a:t>
            </a:r>
            <a:endParaRPr lang="en-GB" dirty="0"/>
          </a:p>
        </p:txBody>
      </p:sp>
      <p:sp>
        <p:nvSpPr>
          <p:cNvPr id="3" name="Rectangle 2">
            <a:extLst>
              <a:ext uri="{FF2B5EF4-FFF2-40B4-BE49-F238E27FC236}">
                <a16:creationId xmlns:a16="http://schemas.microsoft.com/office/drawing/2014/main" id="{C725268A-3B78-4251-BC85-4AF167C5DAAE}"/>
              </a:ext>
            </a:extLst>
          </p:cNvPr>
          <p:cNvSpPr/>
          <p:nvPr/>
        </p:nvSpPr>
        <p:spPr>
          <a:xfrm>
            <a:off x="677465" y="1286418"/>
            <a:ext cx="10837069" cy="3860159"/>
          </a:xfrm>
          <a:prstGeom prst="rect">
            <a:avLst/>
          </a:prstGeom>
        </p:spPr>
        <p:txBody>
          <a:bodyPr wrap="square">
            <a:spAutoFit/>
          </a:bodyPr>
          <a:lstStyle/>
          <a:p>
            <a:pPr>
              <a:lnSpc>
                <a:spcPct val="107000"/>
              </a:lnSpc>
              <a:spcAft>
                <a:spcPts val="800"/>
              </a:spcAft>
            </a:pPr>
            <a:r>
              <a:rPr lang="en-GB" sz="3200" b="1" u="sng" dirty="0">
                <a:latin typeface="Calibri" panose="020F0502020204030204" pitchFamily="34" charset="0"/>
                <a:ea typeface="Calibri" panose="020F0502020204030204" pitchFamily="34" charset="0"/>
                <a:cs typeface="Times New Roman" panose="02020603050405020304" pitchFamily="18" charset="0"/>
              </a:rPr>
              <a:t>Agreed to give for Marriage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GB" sz="3200" dirty="0" err="1">
                <a:latin typeface="Calibri" panose="020F0502020204030204" pitchFamily="34" charset="0"/>
                <a:ea typeface="Calibri" panose="020F0502020204030204" pitchFamily="34" charset="0"/>
                <a:cs typeface="Times New Roman" panose="02020603050405020304" pitchFamily="18" charset="0"/>
              </a:rPr>
              <a:t>Vendi</a:t>
            </a:r>
            <a:r>
              <a:rPr lang="en-GB"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pattilu</a:t>
            </a:r>
            <a:r>
              <a:rPr lang="en-GB" sz="3200" dirty="0">
                <a:latin typeface="Calibri" panose="020F0502020204030204" pitchFamily="34" charset="0"/>
                <a:ea typeface="Calibri" panose="020F0502020204030204" pitchFamily="34" charset="0"/>
                <a:cs typeface="Times New Roman" panose="02020603050405020304" pitchFamily="18" charset="0"/>
              </a:rPr>
              <a:t> – already got by </a:t>
            </a:r>
            <a:r>
              <a:rPr lang="en-GB" sz="3200" dirty="0" err="1">
                <a:latin typeface="Calibri" panose="020F0502020204030204" pitchFamily="34" charset="0"/>
                <a:ea typeface="Calibri" panose="020F0502020204030204" pitchFamily="34" charset="0"/>
                <a:cs typeface="Times New Roman" panose="02020603050405020304" pitchFamily="18" charset="0"/>
              </a:rPr>
              <a:t>Keerthana</a:t>
            </a:r>
            <a:r>
              <a:rPr lang="en-GB" sz="3200" dirty="0">
                <a:latin typeface="Calibri" panose="020F0502020204030204" pitchFamily="34" charset="0"/>
                <a:ea typeface="Calibri" panose="020F0502020204030204" pitchFamily="34" charset="0"/>
                <a:cs typeface="Times New Roman" panose="02020603050405020304" pitchFamily="18" charset="0"/>
              </a:rPr>
              <a:t> Founder</a:t>
            </a:r>
          </a:p>
          <a:p>
            <a:pPr marL="342900" marR="0" lvl="0" indent="-342900">
              <a:lnSpc>
                <a:spcPct val="107000"/>
              </a:lnSpc>
              <a:spcBef>
                <a:spcPts val="0"/>
              </a:spcBef>
              <a:spcAft>
                <a:spcPts val="0"/>
              </a:spcAft>
              <a:buFont typeface="+mj-lt"/>
              <a:buAutoNum type="arabicParenR"/>
            </a:pPr>
            <a:r>
              <a:rPr lang="en-GB" sz="3200" dirty="0" err="1">
                <a:latin typeface="Calibri" panose="020F0502020204030204" pitchFamily="34" charset="0"/>
                <a:ea typeface="Calibri" panose="020F0502020204030204" pitchFamily="34" charset="0"/>
                <a:cs typeface="Times New Roman" panose="02020603050405020304" pitchFamily="18" charset="0"/>
              </a:rPr>
              <a:t>Kuttu</a:t>
            </a:r>
            <a:r>
              <a:rPr lang="en-GB" sz="3200" dirty="0">
                <a:latin typeface="Calibri" panose="020F0502020204030204" pitchFamily="34" charset="0"/>
                <a:ea typeface="Calibri" panose="020F0502020204030204" pitchFamily="34" charset="0"/>
                <a:cs typeface="Times New Roman" panose="02020603050405020304" pitchFamily="18" charset="0"/>
              </a:rPr>
              <a:t> machine – already got by </a:t>
            </a:r>
            <a:r>
              <a:rPr lang="en-GB" sz="3200" dirty="0" err="1">
                <a:latin typeface="Calibri" panose="020F0502020204030204" pitchFamily="34" charset="0"/>
                <a:ea typeface="Calibri" panose="020F0502020204030204" pitchFamily="34" charset="0"/>
                <a:cs typeface="Times New Roman" panose="02020603050405020304" pitchFamily="18" charset="0"/>
              </a:rPr>
              <a:t>Keerthana</a:t>
            </a:r>
            <a:r>
              <a:rPr lang="en-GB" sz="3200" dirty="0">
                <a:latin typeface="Calibri" panose="020F0502020204030204" pitchFamily="34" charset="0"/>
                <a:ea typeface="Calibri" panose="020F0502020204030204" pitchFamily="34" charset="0"/>
                <a:cs typeface="Times New Roman" panose="02020603050405020304" pitchFamily="18" charset="0"/>
              </a:rPr>
              <a:t> Founder</a:t>
            </a:r>
          </a:p>
          <a:p>
            <a:pPr marL="342900" marR="0" lvl="0" indent="-342900">
              <a:lnSpc>
                <a:spcPct val="107000"/>
              </a:lnSpc>
              <a:spcBef>
                <a:spcPts val="0"/>
              </a:spcBef>
              <a:spcAft>
                <a:spcPts val="0"/>
              </a:spcAft>
              <a:buFont typeface="+mj-lt"/>
              <a:buAutoNum type="arabicParenR"/>
            </a:pPr>
            <a:r>
              <a:rPr lang="en-GB" sz="32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Kammalu</a:t>
            </a:r>
            <a:r>
              <a:rPr lang="en-GB"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 ½ </a:t>
            </a:r>
            <a:r>
              <a:rPr lang="en-GB" sz="32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thola</a:t>
            </a:r>
            <a:r>
              <a:rPr lang="en-GB"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 5 grams</a:t>
            </a:r>
          </a:p>
          <a:p>
            <a:pPr marL="342900" marR="0" lvl="0" indent="-342900">
              <a:lnSpc>
                <a:spcPct val="107000"/>
              </a:lnSpc>
              <a:spcBef>
                <a:spcPts val="0"/>
              </a:spcBef>
              <a:spcAft>
                <a:spcPts val="0"/>
              </a:spcAft>
              <a:buFont typeface="+mj-lt"/>
              <a:buAutoNum type="arabicParenR"/>
            </a:pPr>
            <a:r>
              <a:rPr lang="en-GB"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Thali </a:t>
            </a:r>
            <a:r>
              <a:rPr lang="en-GB" sz="32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bottu</a:t>
            </a:r>
            <a:r>
              <a:rPr lang="en-GB"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 1 </a:t>
            </a:r>
            <a:r>
              <a:rPr lang="en-GB" sz="32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billa</a:t>
            </a:r>
            <a:r>
              <a:rPr lang="en-GB"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 Not sure how much</a:t>
            </a:r>
          </a:p>
          <a:p>
            <a:pPr marL="342900" marR="0" lvl="0" indent="-342900">
              <a:lnSpc>
                <a:spcPct val="107000"/>
              </a:lnSpc>
              <a:spcBef>
                <a:spcPts val="0"/>
              </a:spcBef>
              <a:spcAft>
                <a:spcPts val="0"/>
              </a:spcAft>
              <a:buFont typeface="+mj-lt"/>
              <a:buAutoNum type="arabicParenR"/>
            </a:pPr>
            <a:r>
              <a:rPr lang="en-GB"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Clothes – around 5 pairs for girl</a:t>
            </a:r>
          </a:p>
          <a:p>
            <a:pPr marL="342900" marR="0" lvl="0" indent="-342900">
              <a:lnSpc>
                <a:spcPct val="107000"/>
              </a:lnSpc>
              <a:spcBef>
                <a:spcPts val="0"/>
              </a:spcBef>
              <a:spcAft>
                <a:spcPts val="800"/>
              </a:spcAft>
              <a:buFont typeface="+mj-lt"/>
              <a:buAutoNum type="arabicParenR"/>
            </a:pPr>
            <a:r>
              <a:rPr lang="en-GB" sz="3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Miscellaneous expenses of 10K</a:t>
            </a:r>
          </a:p>
        </p:txBody>
      </p:sp>
      <p:sp>
        <p:nvSpPr>
          <p:cNvPr id="4" name="TextBox 3">
            <a:extLst>
              <a:ext uri="{FF2B5EF4-FFF2-40B4-BE49-F238E27FC236}">
                <a16:creationId xmlns:a16="http://schemas.microsoft.com/office/drawing/2014/main" id="{897D3840-BE7B-4B5D-84D7-F5108F2BBEA6}"/>
              </a:ext>
            </a:extLst>
          </p:cNvPr>
          <p:cNvSpPr txBox="1"/>
          <p:nvPr/>
        </p:nvSpPr>
        <p:spPr>
          <a:xfrm>
            <a:off x="514350" y="5396267"/>
            <a:ext cx="11351419" cy="1384995"/>
          </a:xfrm>
          <a:prstGeom prst="rect">
            <a:avLst/>
          </a:prstGeom>
          <a:noFill/>
        </p:spPr>
        <p:txBody>
          <a:bodyPr wrap="square" rtlCol="0">
            <a:spAutoFit/>
          </a:bodyPr>
          <a:lstStyle/>
          <a:p>
            <a:r>
              <a:rPr lang="en-US" sz="2800" b="1" dirty="0"/>
              <a:t>Marriage is on 18</a:t>
            </a:r>
            <a:r>
              <a:rPr lang="en-US" sz="2800" b="1" baseline="30000" dirty="0"/>
              <a:t>th</a:t>
            </a:r>
            <a:r>
              <a:rPr lang="en-US" sz="2800" b="1" dirty="0"/>
              <a:t> Dec (this Friday) and he gave me all these details only yesterday.  Blue items are the ones he is looking for support.  We need to decide today.  Sorry for short notice.</a:t>
            </a:r>
            <a:endParaRPr lang="en-GB" sz="2800" b="1" dirty="0"/>
          </a:p>
        </p:txBody>
      </p:sp>
    </p:spTree>
    <p:extLst>
      <p:ext uri="{BB962C8B-B14F-4D97-AF65-F5344CB8AC3E}">
        <p14:creationId xmlns:p14="http://schemas.microsoft.com/office/powerpoint/2010/main" val="1906981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200</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Support for Marriage of an Orphan Girl</vt:lpstr>
      <vt:lpstr>Bio-data of both Bride &amp; Groom</vt:lpstr>
      <vt:lpstr>Encircled in Group photo</vt:lpstr>
      <vt:lpstr>Manjula – Orphan Girl - Bride</vt:lpstr>
      <vt:lpstr>Lagna Pathrika</vt:lpstr>
      <vt:lpstr>Rajesh – Bride Groom</vt:lpstr>
      <vt:lpstr>Seshu Tiffin Center</vt:lpstr>
      <vt:lpstr>Details of Marriage &amp; Support sought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for Marriage of an Orphan Girl</dc:title>
  <dc:creator>Raghavendra Sanga (Raghu)</dc:creator>
  <cp:lastModifiedBy>Raghavendra Sanga (Raghu)</cp:lastModifiedBy>
  <cp:revision>3</cp:revision>
  <dcterms:created xsi:type="dcterms:W3CDTF">2020-12-15T05:58:02Z</dcterms:created>
  <dcterms:modified xsi:type="dcterms:W3CDTF">2020-12-15T06:14:36Z</dcterms:modified>
</cp:coreProperties>
</file>